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446" r:id="rId2"/>
    <p:sldId id="437" r:id="rId3"/>
    <p:sldId id="438" r:id="rId4"/>
    <p:sldId id="440" r:id="rId5"/>
    <p:sldId id="441" r:id="rId6"/>
    <p:sldId id="442" r:id="rId7"/>
    <p:sldId id="443" r:id="rId8"/>
    <p:sldId id="444" r:id="rId9"/>
    <p:sldId id="445" r:id="rId1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50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3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.jp/ma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3508" y="2786063"/>
            <a:ext cx="8516983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Google 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マイマップの活用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989217"/>
            <a:ext cx="4301614" cy="34412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386" y="989217"/>
            <a:ext cx="4301614" cy="344129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1599" y="1288143"/>
            <a:ext cx="246743" cy="27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883150" y="2273300"/>
            <a:ext cx="93980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22856" y="4867319"/>
            <a:ext cx="669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hlinkClick r:id="rId4"/>
              </a:rPr>
              <a:t>https://www.google.co.jp/</a:t>
            </a:r>
            <a:r>
              <a:rPr lang="ja-JP" altLang="en-US" sz="1600" b="1" dirty="0" smtClean="0">
                <a:hlinkClick r:id="rId4"/>
              </a:rPr>
              <a:t>maps</a:t>
            </a:r>
            <a:r>
              <a:rPr lang="ja-JP" altLang="en-US" sz="1600" b="1" dirty="0" smtClean="0"/>
              <a:t>　にアクセスし</a:t>
            </a:r>
            <a:r>
              <a:rPr lang="en-US" altLang="ja-JP" sz="1600" b="1" dirty="0" smtClean="0"/>
              <a:t>Google</a:t>
            </a:r>
            <a:r>
              <a:rPr lang="ja-JP" altLang="en-US" sz="1600" b="1" dirty="0" smtClean="0"/>
              <a:t>マップを開く。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検索ボックスの左にあるメニューボタンからマイマップ</a:t>
            </a:r>
            <a:r>
              <a:rPr lang="ja-JP" altLang="en-US" sz="1600" b="1" dirty="0"/>
              <a:t>を選択</a:t>
            </a:r>
            <a:r>
              <a:rPr lang="ja-JP" altLang="en-US" sz="1600" b="1" dirty="0" smtClean="0"/>
              <a:t>する。</a:t>
            </a:r>
            <a:endParaRPr lang="ja-JP" altLang="en-US" sz="1600" b="1" dirty="0"/>
          </a:p>
          <a:p>
            <a:endParaRPr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48342" y="1426028"/>
            <a:ext cx="4423683" cy="847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9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27" y="1112244"/>
            <a:ext cx="4184548" cy="33476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225" y="72701"/>
            <a:ext cx="3492400" cy="279392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78971" y="4238171"/>
            <a:ext cx="870858" cy="221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013426" y="380093"/>
            <a:ext cx="806350" cy="162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5" idx="3"/>
          </p:cNvCxnSpPr>
          <p:nvPr/>
        </p:nvCxnSpPr>
        <p:spPr>
          <a:xfrm flipV="1">
            <a:off x="1349829" y="505626"/>
            <a:ext cx="3587396" cy="384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63627" y="5066499"/>
            <a:ext cx="8521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地図を作成をクリックすると新たにウインドウが立ち上がり、マイマップの編集画面が表示される。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無題</a:t>
            </a:r>
            <a:r>
              <a:rPr lang="ja-JP" altLang="en-US" sz="1600" b="1" dirty="0" smtClean="0"/>
              <a:t>の地図をクリックし、地図のタイトルと説明を入力する。</a:t>
            </a:r>
            <a:endParaRPr kumimoji="1" lang="ja-JP" altLang="en-US" sz="1600" b="1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6708" y="2548245"/>
            <a:ext cx="2975334" cy="215951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222626" y="2890455"/>
            <a:ext cx="1197223" cy="86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5819776" y="542925"/>
            <a:ext cx="0" cy="224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829576" y="3937918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今回はアクセスマップを</a:t>
            </a:r>
            <a:r>
              <a:rPr lang="ja-JP" altLang="en-US" sz="1600" b="1" dirty="0" smtClean="0"/>
              <a:t>作成する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（</a:t>
            </a:r>
            <a:r>
              <a:rPr lang="en-US" altLang="ja-JP" sz="1600" b="1" dirty="0" smtClean="0"/>
              <a:t>JR</a:t>
            </a:r>
            <a:r>
              <a:rPr lang="ja-JP" altLang="en-US" sz="1600" b="1" dirty="0" smtClean="0"/>
              <a:t>柏駅 </a:t>
            </a:r>
            <a:r>
              <a:rPr lang="ja-JP" altLang="en-US" sz="1600" b="1" dirty="0" err="1" smtClean="0"/>
              <a:t>ー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東京大学柏</a:t>
            </a:r>
            <a:r>
              <a:rPr lang="ja-JP" altLang="en-US" sz="1600" b="1" dirty="0"/>
              <a:t>キャンパス</a:t>
            </a:r>
            <a:r>
              <a:rPr lang="ja-JP" altLang="en-US" sz="1600" b="1" dirty="0" smtClean="0"/>
              <a:t>）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6046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" y="1055960"/>
            <a:ext cx="4325257" cy="34602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756" y="1055960"/>
            <a:ext cx="4325258" cy="346020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95450" y="1552575"/>
            <a:ext cx="142876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04975" y="1771650"/>
            <a:ext cx="876299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>
            <a:off x="2581274" y="1838325"/>
            <a:ext cx="3629026" cy="94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705670" y="4796442"/>
            <a:ext cx="5732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ラインの作画ボタンをクリックし、運転ルートの追加をクリックする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無題のレイヤをクリックし、レイヤ名を変更しておく。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355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21" y="1102406"/>
            <a:ext cx="4209142" cy="3367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61766"/>
            <a:ext cx="4310743" cy="344859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6700" y="4790410"/>
            <a:ext cx="7739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A</a:t>
            </a:r>
            <a:r>
              <a:rPr kumimoji="1" lang="ja-JP" altLang="en-US" sz="1600" b="1" dirty="0" smtClean="0"/>
              <a:t>に</a:t>
            </a:r>
            <a:r>
              <a:rPr kumimoji="1" lang="en-US" altLang="ja-JP" sz="1600" b="1" dirty="0" smtClean="0"/>
              <a:t>JR</a:t>
            </a:r>
            <a:r>
              <a:rPr kumimoji="1" lang="ja-JP" altLang="en-US" sz="1600" b="1" dirty="0" smtClean="0"/>
              <a:t>柏駅</a:t>
            </a:r>
            <a:r>
              <a:rPr lang="ja-JP" altLang="en-US" sz="1600" b="1" dirty="0"/>
              <a:t>、</a:t>
            </a:r>
            <a:r>
              <a:rPr lang="en-US" altLang="ja-JP" sz="1600" b="1" dirty="0" smtClean="0"/>
              <a:t>B</a:t>
            </a:r>
            <a:r>
              <a:rPr lang="ja-JP" altLang="en-US" sz="1600" b="1" dirty="0" smtClean="0"/>
              <a:t>に東京大学柏図書館を入力する（予測変換で表示された住所を利用する）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A,B</a:t>
            </a:r>
            <a:r>
              <a:rPr kumimoji="1" lang="ja-JP" altLang="en-US" sz="1600" b="1" dirty="0" smtClean="0"/>
              <a:t>を入力すると自動でルートが生成される。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B</a:t>
            </a:r>
            <a:r>
              <a:rPr kumimoji="1" lang="ja-JP" altLang="en-US" sz="1600" b="1" dirty="0" smtClean="0"/>
              <a:t>のレイヤを移動し、微調整をしておく。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66700" y="2420983"/>
            <a:ext cx="1030877" cy="43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314994" y="2638697"/>
            <a:ext cx="3257006" cy="8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5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73" y="1028315"/>
            <a:ext cx="4394371" cy="35154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868" y="1000126"/>
            <a:ext cx="4429606" cy="354368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86008" y="4955177"/>
            <a:ext cx="5371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レイヤの右にあるボタンから、このレイヤを削除を選択する。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余分なレイヤを削除し、地図を整える。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43840" y="1907177"/>
            <a:ext cx="1001486" cy="470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 flipV="1">
            <a:off x="1245326" y="1907177"/>
            <a:ext cx="3492137" cy="235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0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95" y="1116919"/>
            <a:ext cx="4267570" cy="34140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116919"/>
            <a:ext cx="4267570" cy="341405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377328" y="4937760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「共有」から、地図の共有設定を確認しておく。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サイト</a:t>
            </a:r>
            <a:r>
              <a:rPr lang="ja-JP" altLang="en-US" sz="1600" b="1" dirty="0" smtClean="0"/>
              <a:t>で埋め込む場合は、一般公開を選択する。</a:t>
            </a:r>
            <a:endParaRPr kumimoji="1" lang="ja-JP" altLang="en-US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44433" y="1854925"/>
            <a:ext cx="226423" cy="8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>
            <a:off x="870856" y="1898468"/>
            <a:ext cx="4885510" cy="1367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069874" y="3788229"/>
            <a:ext cx="287383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1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66813"/>
            <a:ext cx="4048125" cy="3238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75" y="1166813"/>
            <a:ext cx="4143375" cy="33147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9931" y="2534194"/>
            <a:ext cx="853440" cy="104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1393371" y="2586445"/>
            <a:ext cx="4232366" cy="531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852160" y="3117669"/>
            <a:ext cx="278675" cy="13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83228" y="4852644"/>
            <a:ext cx="5777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KML</a:t>
            </a:r>
            <a:r>
              <a:rPr lang="ja-JP" altLang="en-US" sz="1600" b="1" dirty="0" smtClean="0"/>
              <a:t>にエクスポートを選択すると、データを保存することができる。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37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180023"/>
            <a:ext cx="6210300" cy="49682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723769" y="5306777"/>
            <a:ext cx="3576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保存した地図を</a:t>
            </a:r>
            <a:r>
              <a:rPr lang="en-US" altLang="ja-JP" sz="1600" b="1" dirty="0" smtClean="0"/>
              <a:t>G</a:t>
            </a:r>
            <a:r>
              <a:rPr kumimoji="1" lang="en-US" altLang="ja-JP" sz="1600" b="1" dirty="0" smtClean="0"/>
              <a:t>oogle Earth Pro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330251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3130</TotalTime>
  <Words>225</Words>
  <Application>Microsoft Office PowerPoint</Application>
  <PresentationFormat>画面に合わせる (16:10)</PresentationFormat>
  <Paragraphs>19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174</cp:revision>
  <dcterms:created xsi:type="dcterms:W3CDTF">2015-06-26T03:04:37Z</dcterms:created>
  <dcterms:modified xsi:type="dcterms:W3CDTF">2016-03-16T03:41:11Z</dcterms:modified>
</cp:coreProperties>
</file>